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07" r:id="rId1"/>
  </p:sldMasterIdLst>
  <p:notesMasterIdLst>
    <p:notesMasterId r:id="rId11"/>
  </p:notesMasterIdLst>
  <p:sldIdLst>
    <p:sldId id="256" r:id="rId2"/>
    <p:sldId id="257" r:id="rId3"/>
    <p:sldId id="261" r:id="rId4"/>
    <p:sldId id="262" r:id="rId5"/>
    <p:sldId id="263" r:id="rId6"/>
    <p:sldId id="265" r:id="rId7"/>
    <p:sldId id="260" r:id="rId8"/>
    <p:sldId id="259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tiff>
</file>

<file path=ppt/media/image12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43797-0D1D-824E-8AA0-80D6A75EA3E9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D863B3-5EA4-EF49-A9FC-9D31F2B5E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99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East of </a:t>
            </a:r>
            <a:r>
              <a:rPr lang="en-US" dirty="0" err="1"/>
              <a:t>Canopis</a:t>
            </a:r>
            <a:r>
              <a:rPr lang="en-US" dirty="0"/>
              <a:t> coastal town</a:t>
            </a:r>
          </a:p>
          <a:p>
            <a:r>
              <a:rPr lang="en-US" dirty="0"/>
              <a:t>15 miles NE of Alexandria  </a:t>
            </a:r>
          </a:p>
          <a:p>
            <a:r>
              <a:rPr lang="en-US" dirty="0"/>
              <a:t>writings: temple, port at the mouth of the Nile</a:t>
            </a:r>
          </a:p>
          <a:p>
            <a:r>
              <a:rPr lang="en-US" dirty="0"/>
              <a:t>Gate to Egyptians for </a:t>
            </a:r>
            <a:r>
              <a:rPr lang="en-US" dirty="0" err="1"/>
              <a:t>greek</a:t>
            </a:r>
            <a:r>
              <a:rPr lang="en-US" dirty="0"/>
              <a:t> ships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863B3-5EA4-EF49-A9FC-9D31F2B5E3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68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IEASM – European Institute for Underwater Archaeology </a:t>
            </a:r>
          </a:p>
          <a:p>
            <a:r>
              <a:rPr lang="en-US" dirty="0"/>
              <a:t>Mathematician, statistician, Passions prompted change , Excavation permit, Pioneer of modern underwater archaeology </a:t>
            </a:r>
          </a:p>
          <a:p>
            <a:r>
              <a:rPr lang="en-US" dirty="0"/>
              <a:t>2.5k years old </a:t>
            </a:r>
          </a:p>
          <a:p>
            <a:r>
              <a:rPr lang="en-US" dirty="0"/>
              <a:t>Hero Herakles </a:t>
            </a:r>
          </a:p>
          <a:p>
            <a:r>
              <a:rPr lang="en-US" dirty="0"/>
              <a:t>Trojan War – Helen’s visit with love Paris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863B3-5EA4-EF49-A9FC-9D31F2B5E3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50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sunk? – built on sand and water, area was sinking, earthquake and or tsunami final blow 7</a:t>
            </a:r>
            <a:r>
              <a:rPr lang="en-US" baseline="30000" dirty="0"/>
              <a:t>th</a:t>
            </a:r>
            <a:r>
              <a:rPr lang="en-US" dirty="0"/>
              <a:t> century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D863B3-5EA4-EF49-A9FC-9D31F2B5E3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23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737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6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4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91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91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0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6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53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21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22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6C16507-7F22-6047-A1FD-F0EF9AD74C97}" type="datetimeFigureOut">
              <a:rPr lang="en-US" smtClean="0"/>
              <a:t>2/28/18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44AFCDE-9C02-CC4F-9B59-5DFD702B4C3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4946460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08" r:id="rId1"/>
    <p:sldLayoutId id="2147484409" r:id="rId2"/>
    <p:sldLayoutId id="2147484410" r:id="rId3"/>
    <p:sldLayoutId id="2147484411" r:id="rId4"/>
    <p:sldLayoutId id="2147484412" r:id="rId5"/>
    <p:sldLayoutId id="2147484413" r:id="rId6"/>
    <p:sldLayoutId id="2147484414" r:id="rId7"/>
    <p:sldLayoutId id="2147484415" r:id="rId8"/>
    <p:sldLayoutId id="2147484416" r:id="rId9"/>
    <p:sldLayoutId id="2147484417" r:id="rId10"/>
    <p:sldLayoutId id="21474844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franckgoddio.org/projects/sunken-civilizations/heracleion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guardian.com/cities/2016/aug/15/lost-cities-6-thonis-heracleion-egypt-sunken-sea" TargetMode="External"/><Relationship Id="rId2" Type="http://schemas.openxmlformats.org/officeDocument/2006/relationships/hyperlink" Target="http://www.franckgoddio.org/http:/www.franckgoddio.org/projects/sunken-civilizations/heracleio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19Iea0kn31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0A9B6-8713-C244-9988-CC3CE16A96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000" dirty="0" err="1"/>
              <a:t>Thonis-Heracleion</a:t>
            </a:r>
            <a:endParaRPr lang="en-US" sz="7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2177F-AAB4-E44F-872F-421E24AFA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8401" y="3767663"/>
            <a:ext cx="7315200" cy="914400"/>
          </a:xfrm>
        </p:spPr>
        <p:txBody>
          <a:bodyPr/>
          <a:lstStyle/>
          <a:p>
            <a:r>
              <a:rPr lang="en-US" dirty="0"/>
              <a:t>Ava Valentino</a:t>
            </a:r>
          </a:p>
        </p:txBody>
      </p:sp>
    </p:spTree>
    <p:extLst>
      <p:ext uri="{BB962C8B-B14F-4D97-AF65-F5344CB8AC3E}">
        <p14:creationId xmlns:p14="http://schemas.microsoft.com/office/powerpoint/2010/main" val="379183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49AB-18DE-8D4D-B5F5-EFC85E66A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Legend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4093A-0A4E-6C4F-B3EC-9BFFC7B34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1" y="2247499"/>
            <a:ext cx="5851358" cy="3931920"/>
          </a:xfrm>
        </p:spPr>
        <p:txBody>
          <a:bodyPr/>
          <a:lstStyle/>
          <a:p>
            <a:r>
              <a:rPr lang="en-US" sz="2400" dirty="0"/>
              <a:t>Aboukir Bay (Abu Qir)</a:t>
            </a:r>
          </a:p>
          <a:p>
            <a:r>
              <a:rPr lang="en-US" sz="2400" dirty="0"/>
              <a:t>500 BC</a:t>
            </a:r>
          </a:p>
          <a:p>
            <a:r>
              <a:rPr lang="en-US" sz="2400" dirty="0"/>
              <a:t>Series of Nile delta island port cities</a:t>
            </a:r>
          </a:p>
          <a:p>
            <a:r>
              <a:rPr lang="en-US" sz="2400" dirty="0"/>
              <a:t>Ancient writings of Herodotus and Strabo</a:t>
            </a:r>
          </a:p>
          <a:p>
            <a:r>
              <a:rPr lang="en-US" sz="2400" dirty="0"/>
              <a:t>Port city before Alexandria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70CF8A-F04E-244F-9991-FBA7EB5CA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589" y="2064684"/>
            <a:ext cx="4691982" cy="41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94C9B-605E-5348-AFBD-2B9041E57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Discovery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CACD-7CAA-6947-A027-A8B094A87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2" y="1862489"/>
            <a:ext cx="10058400" cy="3931920"/>
          </a:xfrm>
        </p:spPr>
        <p:txBody>
          <a:bodyPr>
            <a:normAutofit/>
          </a:bodyPr>
          <a:lstStyle/>
          <a:p>
            <a:r>
              <a:rPr lang="en-US" sz="2400" dirty="0"/>
              <a:t>Franck Goddio, Frenchman and IEASM team </a:t>
            </a:r>
          </a:p>
          <a:p>
            <a:r>
              <a:rPr lang="en-US" sz="2400" dirty="0"/>
              <a:t>1996 research, excavations in 2000, Aboukir Bay </a:t>
            </a:r>
          </a:p>
          <a:p>
            <a:r>
              <a:rPr lang="en-US" sz="2400" dirty="0"/>
              <a:t>Electromagnetic dragging technology; nuclear magnetic resonance magnetometer </a:t>
            </a:r>
          </a:p>
          <a:p>
            <a:r>
              <a:rPr lang="en-US" sz="2400" dirty="0"/>
              <a:t>Temple of </a:t>
            </a:r>
            <a:r>
              <a:rPr lang="en-US" sz="2400" dirty="0" err="1"/>
              <a:t>Amun</a:t>
            </a:r>
            <a:r>
              <a:rPr lang="en-US" sz="2400" dirty="0"/>
              <a:t> and Herakles </a:t>
            </a:r>
          </a:p>
          <a:p>
            <a:r>
              <a:rPr lang="en-US" sz="2400" dirty="0"/>
              <a:t>Evidence of dock </a:t>
            </a:r>
          </a:p>
          <a:p>
            <a:r>
              <a:rPr lang="en-US" sz="2400" dirty="0"/>
              <a:t>Intense trade </a:t>
            </a:r>
          </a:p>
          <a:p>
            <a:r>
              <a:rPr lang="en-US" sz="2400" dirty="0"/>
              <a:t>Ptolemaic Kingdom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DB62C0-D598-1949-8352-8A0D29BCC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501" y="3390499"/>
            <a:ext cx="3768400" cy="288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026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85205F-7FD0-3D45-948A-54CBCDBF2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65" y="462823"/>
            <a:ext cx="5091056" cy="34328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7A5956-EAD1-E744-9DA9-B276501BB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095" y="768681"/>
            <a:ext cx="3372095" cy="47899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27D0CD-C0D1-0F4E-B322-B9D88ED98B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6946" y="3995737"/>
            <a:ext cx="4764507" cy="241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27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0E7AF0-38D1-CD49-AD9B-C2CC51969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338" y="2993790"/>
            <a:ext cx="5033208" cy="33506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0E9B33-845C-8D4C-8E36-B4B7C9FB0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493081"/>
            <a:ext cx="6039852" cy="402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78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3A2DBA-FA0D-6647-A8C4-B31F71F5C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19" y="469232"/>
            <a:ext cx="7288211" cy="590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74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80D18F-2F4A-3246-94B7-E9215BC31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042" y="442995"/>
            <a:ext cx="9214853" cy="588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846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A5B1-A54D-474C-B838-7E5D6C8D8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028C6-4E1B-6D48-8CA4-0EFFD84E0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19"/>
            <a:ext cx="5803232" cy="4273617"/>
          </a:xfrm>
        </p:spPr>
        <p:txBody>
          <a:bodyPr/>
          <a:lstStyle/>
          <a:p>
            <a:r>
              <a:rPr lang="en-US" sz="2400" dirty="0"/>
              <a:t>Underwater archaeology </a:t>
            </a:r>
          </a:p>
          <a:p>
            <a:r>
              <a:rPr lang="en-US" sz="2400" dirty="0"/>
              <a:t>Preservation </a:t>
            </a:r>
          </a:p>
          <a:p>
            <a:r>
              <a:rPr lang="en-US" sz="2400" dirty="0"/>
              <a:t>Ancient shipbuilding technology  </a:t>
            </a:r>
          </a:p>
          <a:p>
            <a:r>
              <a:rPr lang="en-US" sz="2400" dirty="0"/>
              <a:t>Egyptian Maritime trade</a:t>
            </a:r>
          </a:p>
          <a:p>
            <a:r>
              <a:rPr lang="en-US" sz="2400" dirty="0"/>
              <a:t>Understand </a:t>
            </a:r>
            <a:r>
              <a:rPr lang="en-US" sz="2400" dirty="0" err="1"/>
              <a:t>Thonis-Heracleion</a:t>
            </a:r>
            <a:r>
              <a:rPr lang="en-US" sz="2400" dirty="0"/>
              <a:t> culture, unanswered questions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FB587-71E8-0049-BAB2-CA369E9BF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726" y="2313165"/>
            <a:ext cx="5117432" cy="28657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53C89F8-DE00-2141-BB45-EE2B7C46177B}"/>
              </a:ext>
            </a:extLst>
          </p:cNvPr>
          <p:cNvSpPr/>
          <p:nvPr/>
        </p:nvSpPr>
        <p:spPr>
          <a:xfrm>
            <a:off x="1828645" y="5795028"/>
            <a:ext cx="85347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http://www.franckgoddio.org/projects/sunken-civilizations/heracleion.html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561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001D8-F02E-2040-95C3-37A71E123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Works Cited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1DCA2-1916-6A45-B0DB-71459BC55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Archaeologist, Franck Goddio-Underwater. </a:t>
            </a:r>
            <a:r>
              <a:rPr lang="en-US" sz="2000" i="1" dirty="0"/>
              <a:t>FRANCK GODDIO SOCIETY Homepage</a:t>
            </a:r>
            <a:r>
              <a:rPr lang="en-US" sz="2000" dirty="0"/>
              <a:t>. </a:t>
            </a:r>
            <a:r>
              <a:rPr lang="en-US" sz="2000" dirty="0">
                <a:hlinkClick r:id="rId2"/>
              </a:rPr>
              <a:t>http://www.franckgoddio.org/http://www.franckgoddio.org/projects/sunken-civilizations/heracleion.html</a:t>
            </a:r>
            <a:r>
              <a:rPr lang="en-US" sz="2000" dirty="0"/>
              <a:t>. Accessed 1 Mar. 2018.</a:t>
            </a:r>
          </a:p>
          <a:p>
            <a:r>
              <a:rPr lang="en-US" sz="2000" dirty="0" err="1"/>
              <a:t>Shenker</a:t>
            </a:r>
            <a:r>
              <a:rPr lang="en-US" sz="2000" dirty="0"/>
              <a:t>, Jack. “Lost Cities #6: How </a:t>
            </a:r>
            <a:r>
              <a:rPr lang="en-US" sz="2000" dirty="0" err="1"/>
              <a:t>Thonis-Heracleion</a:t>
            </a:r>
            <a:r>
              <a:rPr lang="en-US" sz="2000" dirty="0"/>
              <a:t> Resurfaced after 1,000 Years under Water.” </a:t>
            </a:r>
            <a:r>
              <a:rPr lang="en-US" sz="2000" i="1" dirty="0"/>
              <a:t>The Guardian</a:t>
            </a:r>
            <a:r>
              <a:rPr lang="en-US" sz="2000" dirty="0"/>
              <a:t>, 15 Aug. 2016, </a:t>
            </a:r>
            <a:r>
              <a:rPr lang="en-US" sz="2000" dirty="0">
                <a:hlinkClick r:id="rId3"/>
              </a:rPr>
              <a:t>http://www.theguardian.com/cities/2016/aug/15/lost-cities-6-thonis-heracleion-egypt-sunken-sea</a:t>
            </a:r>
            <a:r>
              <a:rPr lang="en-US" sz="2000" dirty="0"/>
              <a:t>.</a:t>
            </a:r>
          </a:p>
          <a:p>
            <a:r>
              <a:rPr lang="en-US" sz="2000" i="1" dirty="0"/>
              <a:t>Sunken Ancient Egyptian City Discovered - Documentary - YouTube</a:t>
            </a:r>
            <a:r>
              <a:rPr lang="en-US" sz="2000" dirty="0"/>
              <a:t>. </a:t>
            </a:r>
            <a:r>
              <a:rPr lang="en-US" sz="2000" dirty="0">
                <a:hlinkClick r:id="rId4"/>
              </a:rPr>
              <a:t>https://www.youtube.com/watch?v=19Iea0kn31I</a:t>
            </a:r>
            <a:r>
              <a:rPr lang="en-US" sz="2000" dirty="0"/>
              <a:t>. Accessed 1 Mar. 2018.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33666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{968CFCB3-F1C5-D046-82BF-AAE78F020899}tf10001067</Template>
  <TotalTime>691</TotalTime>
  <Words>302</Words>
  <Application>Microsoft Macintosh PowerPoint</Application>
  <PresentationFormat>Widescreen</PresentationFormat>
  <Paragraphs>40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Savon</vt:lpstr>
      <vt:lpstr>Thonis-Heracleion</vt:lpstr>
      <vt:lpstr>Legend </vt:lpstr>
      <vt:lpstr>Discovery </vt:lpstr>
      <vt:lpstr>PowerPoint Presentation</vt:lpstr>
      <vt:lpstr>PowerPoint Presentation</vt:lpstr>
      <vt:lpstr>PowerPoint Presentation</vt:lpstr>
      <vt:lpstr>PowerPoint Presentation</vt:lpstr>
      <vt:lpstr>Importance </vt:lpstr>
      <vt:lpstr>Works Cited 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Thonis-Heracleion</dc:title>
  <dc:creator>Ava V</dc:creator>
  <cp:lastModifiedBy>Ava V</cp:lastModifiedBy>
  <cp:revision>24</cp:revision>
  <dcterms:created xsi:type="dcterms:W3CDTF">2018-02-26T19:23:11Z</dcterms:created>
  <dcterms:modified xsi:type="dcterms:W3CDTF">2018-03-01T15:13:24Z</dcterms:modified>
</cp:coreProperties>
</file>

<file path=docProps/thumbnail.jpeg>
</file>